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7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26" autoAdjust="0"/>
  </p:normalViewPr>
  <p:slideViewPr>
    <p:cSldViewPr>
      <p:cViewPr varScale="1">
        <p:scale>
          <a:sx n="86" d="100"/>
          <a:sy n="86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1935-0A4D-457F-BDF0-994FA5FE208A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E58F-0BBC-46FC-A081-E30C014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1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2377465" y="5989292"/>
            <a:ext cx="6766536" cy="7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chemeClr val="tx2"/>
                </a:solidFill>
                <a:latin typeface="Tahoma"/>
                <a:ea typeface="ＭＳ Ｐゴシック" charset="0"/>
                <a:cs typeface="Tahom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 smtClean="0">
                <a:solidFill>
                  <a:schemeClr val="tx1"/>
                </a:solidFill>
                <a:ea typeface="+mj-ea"/>
                <a:cs typeface="+mj-cs"/>
              </a:rPr>
              <a:t>BIA </a:t>
            </a:r>
            <a:r>
              <a:rPr lang="en-US" cap="none" smtClean="0">
                <a:solidFill>
                  <a:schemeClr val="tx1"/>
                </a:solidFill>
                <a:ea typeface="+mj-ea"/>
                <a:cs typeface="+mj-cs"/>
              </a:rPr>
              <a:t>674 - Supply </a:t>
            </a:r>
            <a:r>
              <a:rPr lang="en-US" cap="none" dirty="0" smtClean="0">
                <a:solidFill>
                  <a:schemeClr val="tx1"/>
                </a:solidFill>
                <a:ea typeface="+mj-ea"/>
                <a:cs typeface="+mj-cs"/>
              </a:rPr>
              <a:t>Chain Analytics</a:t>
            </a:r>
            <a:endParaRPr lang="el-GR" cap="none" dirty="0">
              <a:solidFill>
                <a:schemeClr val="tx1"/>
              </a:solidFill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806" y="6080723"/>
            <a:ext cx="1717171" cy="73152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</a:t>
            </a:r>
            <a:r>
              <a:rPr lang="en-US" altLang="en-US" sz="1200">
                <a:latin typeface="Goudy" pitchFamily="2" charset="0"/>
              </a:rPr>
              <a:t>2002 Marshall L. Fisher – The Wharton School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1622-B985-4CD9-AA0A-A7BEE650A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45419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8/28/14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51520" y="2510408"/>
            <a:ext cx="8740080" cy="99060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cap="none" smtClean="0"/>
              <a:t>11</a:t>
            </a:r>
            <a:r>
              <a:rPr lang="en-US" altLang="en-US" sz="3600" b="1" cap="none" smtClean="0"/>
              <a:t>d</a:t>
            </a:r>
            <a:r>
              <a:rPr lang="en-US" altLang="en-US" sz="3600" b="1" cap="none" smtClean="0"/>
              <a:t>. </a:t>
            </a:r>
            <a:r>
              <a:rPr lang="en-US" altLang="en-US" sz="3600" b="1" cap="none" dirty="0" smtClean="0"/>
              <a:t>Sales and Operational Planning – </a:t>
            </a:r>
            <a:br>
              <a:rPr lang="en-US" altLang="en-US" sz="3600" b="1" cap="none" dirty="0" smtClean="0"/>
            </a:br>
            <a:r>
              <a:rPr lang="en-US" altLang="en-US" sz="3600" b="1" cap="none" dirty="0" smtClean="0"/>
              <a:t>Retail Analytics</a:t>
            </a:r>
          </a:p>
        </p:txBody>
      </p:sp>
    </p:spTree>
    <p:extLst>
      <p:ext uri="{BB962C8B-B14F-4D97-AF65-F5344CB8AC3E}">
        <p14:creationId xmlns:p14="http://schemas.microsoft.com/office/powerpoint/2010/main" val="238316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Markdowns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2. Based </a:t>
            </a:r>
            <a:r>
              <a:rPr lang="en-US" dirty="0"/>
              <a:t>on </a:t>
            </a:r>
            <a:r>
              <a:rPr lang="en-US" dirty="0" smtClean="0"/>
              <a:t>the demand curve </a:t>
            </a:r>
            <a:r>
              <a:rPr lang="en-US" dirty="0"/>
              <a:t>we determine the optimal </a:t>
            </a:r>
            <a:r>
              <a:rPr lang="en-US" dirty="0" smtClean="0"/>
              <a:t>price.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86" y="2492896"/>
            <a:ext cx="5632819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09642"/>
            <a:ext cx="1512168" cy="423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13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Optimizing Prices and Markdowns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9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Markdowns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the depth and size of markdown for a product that maximizes your revenue (or maximize the profit since you already own the product).</a:t>
            </a:r>
          </a:p>
          <a:p>
            <a:pPr lvl="1"/>
            <a:r>
              <a:rPr lang="en-US" dirty="0" smtClean="0"/>
              <a:t>Step 1 (Forecast). Estimate the sales lift that would result from a given markdown</a:t>
            </a:r>
          </a:p>
          <a:p>
            <a:pPr lvl="1"/>
            <a:r>
              <a:rPr lang="en-US" dirty="0" smtClean="0"/>
              <a:t>Step 2 (Optimize). Determine the depth and timing of markdown to maximize revenue earned from the remaining inventory</a:t>
            </a:r>
          </a:p>
          <a:p>
            <a:pPr lvl="1"/>
            <a:r>
              <a:rPr lang="en-US" dirty="0" smtClean="0"/>
              <a:t>Step 3 (Test). Improve the accuracy of the estimates in step 1 through price tests in which you vary the price to determine the sales response to particular markdowns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9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Markdowns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Step 1. Estimate sales lift from historical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Sales lift = e^(2.4*Markdown%), where e=2.7182</a:t>
            </a:r>
            <a:endParaRPr lang="en-US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472608" cy="328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85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Markdowns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Step 2. Find optimal depth and timing of markdown</a:t>
            </a:r>
          </a:p>
          <a:p>
            <a:r>
              <a:rPr lang="en-US" dirty="0" smtClean="0"/>
              <a:t>Example: Initial buy of 3300 units of an item to cover demand for 16-weeks season. The item currently sales 100 units per week. Therefore, without markdown we will have 1700 units unsold units at the end. The regular price is 60$.</a:t>
            </a:r>
          </a:p>
          <a:p>
            <a:r>
              <a:rPr lang="en-US" dirty="0" smtClean="0"/>
              <a:t>You want to examine 2 scenarios:</a:t>
            </a:r>
          </a:p>
          <a:p>
            <a:pPr lvl="1"/>
            <a:r>
              <a:rPr lang="en-US" dirty="0" smtClean="0"/>
              <a:t>Markdown 3 weeks before the end of the season</a:t>
            </a:r>
          </a:p>
          <a:p>
            <a:pPr lvl="1"/>
            <a:r>
              <a:rPr lang="en-US" dirty="0" smtClean="0"/>
              <a:t>Markdown 10 weeks before of the end of the season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1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Markdowns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095256" cy="4495800"/>
          </a:xfrm>
        </p:spPr>
        <p:txBody>
          <a:bodyPr/>
          <a:lstStyle/>
          <a:p>
            <a:r>
              <a:rPr lang="en-US" dirty="0" smtClean="0"/>
              <a:t>60% for the 3 week</a:t>
            </a:r>
          </a:p>
          <a:p>
            <a:r>
              <a:rPr lang="en-US" dirty="0" smtClean="0"/>
              <a:t>40% for the 10 weeks</a:t>
            </a:r>
            <a:endParaRPr lang="en-US" dirty="0"/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15896"/>
            <a:ext cx="5222573" cy="554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02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Markdowns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optimal timing?</a:t>
            </a:r>
          </a:p>
          <a:p>
            <a:pPr lvl="1"/>
            <a:r>
              <a:rPr lang="en-US" dirty="0" smtClean="0"/>
              <a:t>3 weeks left in season revenue:</a:t>
            </a:r>
          </a:p>
          <a:p>
            <a:pPr marL="365760" lvl="1" indent="0">
              <a:buNone/>
            </a:pPr>
            <a:r>
              <a:rPr lang="en-US" dirty="0" smtClean="0"/>
              <a:t>13*100*60 + 30388 = $108388</a:t>
            </a:r>
          </a:p>
          <a:p>
            <a:pPr lvl="1"/>
            <a:r>
              <a:rPr lang="en-US" dirty="0" smtClean="0"/>
              <a:t>10 </a:t>
            </a:r>
            <a:r>
              <a:rPr lang="en-US" dirty="0"/>
              <a:t>weeks left in season revenue:</a:t>
            </a:r>
          </a:p>
          <a:p>
            <a:pPr marL="365760" lvl="1" indent="0">
              <a:buNone/>
            </a:pPr>
            <a:r>
              <a:rPr lang="en-US" dirty="0"/>
              <a:t>6</a:t>
            </a:r>
            <a:r>
              <a:rPr lang="en-US" dirty="0" smtClean="0"/>
              <a:t>*100*60 </a:t>
            </a:r>
            <a:r>
              <a:rPr lang="en-US" dirty="0"/>
              <a:t>+ </a:t>
            </a:r>
            <a:r>
              <a:rPr lang="en-US" dirty="0" smtClean="0"/>
              <a:t>94018 </a:t>
            </a:r>
            <a:r>
              <a:rPr lang="en-US" dirty="0"/>
              <a:t>= $</a:t>
            </a:r>
            <a:r>
              <a:rPr lang="en-US" dirty="0" smtClean="0"/>
              <a:t>112018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Best rule: Clear up the problem as soon as you realize that you bought too much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05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Markdowns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3. Improve the process (if needed) with price testing.</a:t>
            </a:r>
          </a:p>
          <a:p>
            <a:r>
              <a:rPr lang="en-US" dirty="0" smtClean="0"/>
              <a:t>Example: A product costs 18$. We test 3 different prices 24.99, 29.99 and 34.99 and we observed the total sales for a given period.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2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Markdowns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We determine the demand curve for the different prices and based on that we determine the optimal price</a:t>
            </a:r>
            <a:endParaRPr lang="en-US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54038"/>
            <a:ext cx="5760640" cy="34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06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7594</TotalTime>
  <Words>380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PowerPoint Presentation</vt:lpstr>
      <vt:lpstr>Optimizing Prices and Markdowns</vt:lpstr>
      <vt:lpstr>Optimizing Markdowns</vt:lpstr>
      <vt:lpstr>Optimizing Markdowns</vt:lpstr>
      <vt:lpstr>Optimizing Markdowns</vt:lpstr>
      <vt:lpstr>Optimizing Markdowns</vt:lpstr>
      <vt:lpstr>Optimizing Markdowns</vt:lpstr>
      <vt:lpstr>Optimizing Markdowns</vt:lpstr>
      <vt:lpstr>Optimizing Markdowns</vt:lpstr>
      <vt:lpstr>Optimizing Markdowns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Assortment Planning</dc:title>
  <dc:creator>Panos</dc:creator>
  <cp:lastModifiedBy>Gregory Prastacos</cp:lastModifiedBy>
  <cp:revision>100</cp:revision>
  <dcterms:created xsi:type="dcterms:W3CDTF">2013-10-17T16:27:06Z</dcterms:created>
  <dcterms:modified xsi:type="dcterms:W3CDTF">2014-08-28T17:42:53Z</dcterms:modified>
</cp:coreProperties>
</file>